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2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D0682-636C-4477-BDBB-303B5DBB8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41F70-B63E-4CE6-B2E1-5C493D2E9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35F4A-C23B-4309-86BD-0E8BB262E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72FB-A536-4ACB-A39E-9DED386707F7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1F0FE-66CC-41DC-AF5B-5AC51B332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B933-10B5-4F88-85E5-D5E6016A7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FE9A-4B22-40AD-8091-6FD65D8AE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73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DC2-418D-4F07-ABA1-47E689393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0B10A-E1BA-4E93-969D-05ED106B6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F294D-DF48-4D1D-9620-7B2D11DC4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72FB-A536-4ACB-A39E-9DED386707F7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2CA4E-F75F-4D6C-B971-1E9C708F7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BBADB-8213-48A1-BFB8-597B9E480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FE9A-4B22-40AD-8091-6FD65D8AE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9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E9CEED-FB83-464D-82A9-6587F11D0E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AB5332-09D5-4E69-8024-2664520FD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29C4D-3A07-4770-BAD8-5A523B986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72FB-A536-4ACB-A39E-9DED386707F7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0AA98-292B-4227-9D87-D06B6D173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3DA2F-DB40-4670-A35D-BF5D8CBF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FE9A-4B22-40AD-8091-6FD65D8AE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94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1B4C9-01D4-473E-8765-A18EA828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806D-FA95-43E1-9A24-15913EDDC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CB1D5-645B-4CEF-A07F-7AFF9F306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72FB-A536-4ACB-A39E-9DED386707F7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A2D2C-D0BB-4F6F-9F3E-B023422A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C8F5F-A07B-4C05-ADA4-F891C1292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FE9A-4B22-40AD-8091-6FD65D8AE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98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1815-8359-49DF-A54E-889EC4045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930C5-92B0-45AC-9237-71B0108D4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DBC1E-6EE0-4E7E-B7D7-16422582B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72FB-A536-4ACB-A39E-9DED386707F7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D6D32-ABF0-4C6A-BC56-6C217B278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F360A-EC54-4694-A207-19EF0E7D5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FE9A-4B22-40AD-8091-6FD65D8AE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36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5394F-5778-409F-95CC-C00CE98B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BD59C-87AA-4B90-A100-E397ABCF8A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7D641-4A22-4A5D-B2AC-1F3824BC8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F7817-BF7D-44DB-88E2-FD80005B3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72FB-A536-4ACB-A39E-9DED386707F7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9320-8686-46AB-8722-A0536862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C8198-197F-4CB3-A4C4-15AE92E76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FE9A-4B22-40AD-8091-6FD65D8AE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06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7D3C-EDA1-4154-B818-ECBDD5392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7737F-6351-47DC-BF23-810819D71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7F63B-A31A-4D42-9D40-6AC14C8C4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05604-4121-49BC-8177-D20428C894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ED545A-DFDA-40DD-917B-4E607F937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5B174-5F9A-4871-B445-BF8BDBE2D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72FB-A536-4ACB-A39E-9DED386707F7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D9CF27-93F8-4B86-98E6-C86EE841F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AF3E15-7F13-4DD9-B8B4-F2156D40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FE9A-4B22-40AD-8091-6FD65D8AE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99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6002B-281B-4A16-B3FF-F630A901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2D2BE-A441-43AA-994B-727450BFF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72FB-A536-4ACB-A39E-9DED386707F7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063E7-9E3F-4D7D-90B1-3BF09397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1B4D6-43A9-4C76-A8AF-C7A76DCA1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FE9A-4B22-40AD-8091-6FD65D8AE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54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05248B-C2CC-4740-89FA-F2817C328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72FB-A536-4ACB-A39E-9DED386707F7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958FA1-9E2F-4FC6-9641-2EC84CCDD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94AD0-DA8E-475D-989A-A15151E4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FE9A-4B22-40AD-8091-6FD65D8AE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96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F12EE-72AC-428D-9C9A-B6DA6A1E1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E382F-20E1-4C43-B8D6-0285828EF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85A00-A885-4F84-A911-0B20ED415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0B7A1-6EE9-4749-87FC-DA0D5BA1B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72FB-A536-4ACB-A39E-9DED386707F7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C035C-52C5-46DB-88FD-9E7EC22F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C6B47-8B9A-4172-907A-326C5CCE9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FE9A-4B22-40AD-8091-6FD65D8AE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46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19790-A3BA-4416-9EEA-81CE5B0E3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1702D4-3911-40B9-95F3-B7178297A9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4D83DB-78C3-4B55-A3B1-B27E96BD1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F31FA-9609-4848-9D6B-3FA75045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72FB-A536-4ACB-A39E-9DED386707F7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DBA1D-9534-49A1-8E02-4EFF5CC20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5FB50-16C4-4CED-8C2C-4C3FF020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2FE9A-4B22-40AD-8091-6FD65D8AE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9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403F98-D889-427A-B64D-876856C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35D42-562B-4A8B-8B36-1A461CE85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92027-5E13-4532-832F-1FF47A4E6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472FB-A536-4ACB-A39E-9DED386707F7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9D780-0802-4BE0-BDD2-BB2EDA3E9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341D0-9E07-4A79-8BA2-BA7A1101A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2FE9A-4B22-40AD-8091-6FD65D8AE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5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79FB27-1BF8-4DFC-849B-9D1274978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316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17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FA84A8-6BB4-4AA2-B10E-7749F663B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9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6DD206-11F9-4C72-9F92-77AB44DEB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39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00D3D-7427-49E8-AE25-877A304CA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302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02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815CB-3069-4B71-B723-D046AA0A5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07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2B949-DFC5-492C-A1ED-4FD51D24E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69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78C7F9-247D-4980-B053-E0CC2D2FB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51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2FE9DB-9ADD-44AE-A288-BF4E3B20E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1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0410E0-9D54-41AF-AFF4-AD7970DF9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40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5E95A63-D0CB-44C5-83B1-B131EE861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94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7B8C5-7ECE-47D8-90A6-962FDA1DB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84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A8E050-0D3C-4371-8617-A31C63F55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45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5079D5-F618-43F4-8AB0-68DBDF963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89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AAFB27-377F-45AB-841F-EF2BCF94B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23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7B989A-D384-4D89-A3DE-55BA601EF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0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131116-0185-4716-84BA-31FA39651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16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shahid rasool</dc:creator>
  <cp:lastModifiedBy>shahid rasool</cp:lastModifiedBy>
  <cp:revision>15</cp:revision>
  <dcterms:created xsi:type="dcterms:W3CDTF">2021-12-20T18:41:23Z</dcterms:created>
  <dcterms:modified xsi:type="dcterms:W3CDTF">2021-12-20T18:50:28Z</dcterms:modified>
</cp:coreProperties>
</file>